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6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442" autoAdjust="0"/>
  </p:normalViewPr>
  <p:slideViewPr>
    <p:cSldViewPr>
      <p:cViewPr varScale="1">
        <p:scale>
          <a:sx n="54" d="100"/>
          <a:sy n="54" d="100"/>
        </p:scale>
        <p:origin x="18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CF182-74AB-4507-A91A-72323FB446C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9BFEA-09E9-4F79-A626-ED08FF121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03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http://www.applied-motion.com/products/stepper-motors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BFEA-09E9-4F79-A626-ED08FF1213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5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http://www.applied-motion.com/products/stepper-motors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BFEA-09E9-4F79-A626-ED08FF1213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04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http://www.applied-motion.com/sites/default/files/STM-Datasheet-925-0009.pdf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BFEA-09E9-4F79-A626-ED08FF1213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42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BFEA-09E9-4F79-A626-ED08FF1213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2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smtClean="0"/>
              <a:t>olypen.com/nwbell/handbell/sidenote/frequency.html</a:t>
            </a:r>
          </a:p>
          <a:p>
            <a:endParaRPr lang="en-US" dirty="0" smtClean="0"/>
          </a:p>
          <a:p>
            <a:r>
              <a:rPr lang="en-US" dirty="0" smtClean="0"/>
              <a:t>1/24 (Frame rate for</a:t>
            </a:r>
            <a:r>
              <a:rPr lang="en-US" baseline="0" dirty="0" smtClean="0"/>
              <a:t> movies)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BFEA-09E9-4F79-A626-ED08FF1213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smtClean="0"/>
              <a:t>www.applied-motion.com/sites/default/files/STM-Datasheet-925-0009.pdf</a:t>
            </a:r>
          </a:p>
          <a:p>
            <a:endParaRPr lang="en-US" dirty="0" smtClean="0"/>
          </a:p>
          <a:p>
            <a:r>
              <a:rPr lang="en-US" dirty="0" smtClean="0"/>
              <a:t>Frequency range is first octave of bass guitar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BFEA-09E9-4F79-A626-ED08FF1213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1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*figuring</a:t>
            </a:r>
            <a:r>
              <a:rPr lang="en-US" baseline="0" dirty="0" smtClean="0"/>
              <a:t> out rate of creep (to the right) how much faster motor is than input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BFEA-09E9-4F79-A626-ED08FF1213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54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http://rogue-code.googlecode.com/svn-history/r105/wiki/ToneLibraryDocumentation.wiki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BFEA-09E9-4F79-A626-ED08FF1213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73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http://www.applied-motion.com/sites/default/files/STM-Datasheet-925-0009.pdf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BFEA-09E9-4F79-A626-ED08FF1213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13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3DB1-A5B4-43B8-ACA3-45BEF3C1028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46CB-402D-4D48-8CDC-8AA721519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9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3DB1-A5B4-43B8-ACA3-45BEF3C1028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46CB-402D-4D48-8CDC-8AA721519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1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3DB1-A5B4-43B8-ACA3-45BEF3C1028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46CB-402D-4D48-8CDC-8AA721519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3DB1-A5B4-43B8-ACA3-45BEF3C1028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46CB-402D-4D48-8CDC-8AA721519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32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3DB1-A5B4-43B8-ACA3-45BEF3C1028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46CB-402D-4D48-8CDC-8AA721519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1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3DB1-A5B4-43B8-ACA3-45BEF3C1028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46CB-402D-4D48-8CDC-8AA721519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5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3DB1-A5B4-43B8-ACA3-45BEF3C1028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46CB-402D-4D48-8CDC-8AA721519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3DB1-A5B4-43B8-ACA3-45BEF3C1028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46CB-402D-4D48-8CDC-8AA721519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0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3DB1-A5B4-43B8-ACA3-45BEF3C1028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46CB-402D-4D48-8CDC-8AA721519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0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3DB1-A5B4-43B8-ACA3-45BEF3C1028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46CB-402D-4D48-8CDC-8AA721519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4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3DB1-A5B4-43B8-ACA3-45BEF3C1028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46CB-402D-4D48-8CDC-8AA721519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5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F3DB1-A5B4-43B8-ACA3-45BEF3C1028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746CB-402D-4D48-8CDC-8AA721519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9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gik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Stepper Motor</a:t>
            </a:r>
            <a:br>
              <a:rPr lang="en-US" dirty="0" smtClean="0"/>
            </a:br>
            <a:r>
              <a:rPr lang="en-US" dirty="0" smtClean="0"/>
              <a:t>Info and Sourcing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Guichet</a:t>
            </a:r>
            <a:r>
              <a:rPr lang="en-US" dirty="0" smtClean="0"/>
              <a:t>, Chang</a:t>
            </a:r>
          </a:p>
          <a:p>
            <a:r>
              <a:rPr lang="en-US" dirty="0" smtClean="0"/>
              <a:t>Feb 20,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44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Digikey</a:t>
            </a:r>
            <a:endParaRPr lang="en-US" dirty="0" smtClean="0"/>
          </a:p>
          <a:p>
            <a:pPr lvl="1"/>
            <a:r>
              <a:rPr lang="en-US" dirty="0" smtClean="0"/>
              <a:t>Bare Motors</a:t>
            </a:r>
          </a:p>
          <a:p>
            <a:pPr lvl="1"/>
            <a:r>
              <a:rPr lang="en-US" dirty="0" smtClean="0">
                <a:hlinkClick r:id="rId2"/>
              </a:rPr>
              <a:t>www.digikey.com</a:t>
            </a:r>
            <a:endParaRPr lang="en-US" dirty="0" smtClean="0"/>
          </a:p>
          <a:p>
            <a:r>
              <a:rPr lang="en-US" dirty="0" err="1" smtClean="0"/>
              <a:t>Applie</a:t>
            </a:r>
            <a:r>
              <a:rPr lang="en-US" dirty="0" smtClean="0"/>
              <a:t> Motion</a:t>
            </a:r>
          </a:p>
          <a:p>
            <a:pPr lvl="1"/>
            <a:r>
              <a:rPr lang="en-US" dirty="0" smtClean="0"/>
              <a:t>Motor units, drivers, software</a:t>
            </a:r>
          </a:p>
          <a:p>
            <a:pPr lvl="1"/>
            <a:r>
              <a:rPr lang="en-US" dirty="0" smtClean="0"/>
              <a:t>Applied-Motion.com</a:t>
            </a:r>
          </a:p>
        </p:txBody>
      </p:sp>
    </p:spTree>
    <p:extLst>
      <p:ext uri="{BB962C8B-B14F-4D97-AF65-F5344CB8AC3E}">
        <p14:creationId xmlns:p14="http://schemas.microsoft.com/office/powerpoint/2010/main" val="245638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Purchase integrated driver unit from applied motion ($130-$199), control using microcontroller tone() function (velocity precision will be about 100 times better than benchmark from previous slide)</a:t>
            </a:r>
          </a:p>
          <a:p>
            <a:r>
              <a:rPr lang="en-US" dirty="0" smtClean="0"/>
              <a:t>Currently talking to AM about sponsorship, should we ask for money beyond the motor?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Appendix A – Tech Support Chat</a:t>
            </a:r>
            <a:br>
              <a:rPr lang="en-US" dirty="0" smtClean="0"/>
            </a:br>
            <a:r>
              <a:rPr lang="en-US" dirty="0" smtClean="0"/>
              <a:t>Applied Motions – Feb 20,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r>
              <a:rPr lang="en-US" sz="3400" dirty="0"/>
              <a:t> Chat session started at 2:28:58 PM</a:t>
            </a:r>
            <a:br>
              <a:rPr lang="en-US" sz="3400" dirty="0"/>
            </a:br>
            <a:r>
              <a:rPr lang="en-US" sz="3400" dirty="0"/>
              <a:t>Please be patient while you are being connected with an operator ...</a:t>
            </a:r>
            <a:br>
              <a:rPr lang="en-US" sz="3400" dirty="0"/>
            </a:br>
            <a:r>
              <a:rPr lang="en-US" sz="3400" dirty="0"/>
              <a:t> You are now chatting with </a:t>
            </a:r>
            <a:r>
              <a:rPr lang="en-US" sz="3400" b="1" dirty="0"/>
              <a:t>Matt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> </a:t>
            </a:r>
            <a:r>
              <a:rPr lang="en-US" sz="3400" b="1" dirty="0" err="1"/>
              <a:t>Matt</a:t>
            </a:r>
            <a:r>
              <a:rPr lang="en-US" sz="3400" b="1" dirty="0"/>
              <a:t>:</a:t>
            </a:r>
            <a:r>
              <a:rPr lang="en-US" sz="3400" dirty="0"/>
              <a:t> Hello and thank you for your interest in Applied Motion Products. Please allow me a moment to review your question.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> </a:t>
            </a:r>
            <a:r>
              <a:rPr lang="en-US" sz="3400" b="1" dirty="0"/>
              <a:t>Matt:</a:t>
            </a:r>
            <a:r>
              <a:rPr lang="en-US" sz="3400" dirty="0"/>
              <a:t> Which model were you looking at, Christopher?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> </a:t>
            </a:r>
            <a:r>
              <a:rPr lang="en-US" sz="3400" b="1" dirty="0"/>
              <a:t>Christopher:</a:t>
            </a:r>
            <a:r>
              <a:rPr lang="en-US" sz="3400" dirty="0"/>
              <a:t> Hello, I'm looking at the STM17C-3CE integrated stepper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> </a:t>
            </a:r>
            <a:r>
              <a:rPr lang="en-US" sz="3400" b="1" dirty="0"/>
              <a:t>Christopher:</a:t>
            </a:r>
            <a:r>
              <a:rPr lang="en-US" sz="3400" dirty="0"/>
              <a:t> This is for a student project, the only functionalities I will be using from the driver is the driving </a:t>
            </a:r>
            <a:r>
              <a:rPr lang="en-US" sz="3400" dirty="0" err="1"/>
              <a:t>circuity</a:t>
            </a:r>
            <a:r>
              <a:rPr lang="en-US" sz="3400" dirty="0"/>
              <a:t> and velocity setting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> </a:t>
            </a:r>
            <a:r>
              <a:rPr lang="en-US" sz="3400" b="1" dirty="0"/>
              <a:t>Matt:</a:t>
            </a:r>
            <a:r>
              <a:rPr lang="en-US" sz="3400" dirty="0"/>
              <a:t> Ok, so will you be sending velocity commands via </a:t>
            </a:r>
            <a:r>
              <a:rPr lang="en-US" sz="3400" dirty="0" err="1"/>
              <a:t>CANopen</a:t>
            </a:r>
            <a:r>
              <a:rPr lang="en-US" sz="3400" dirty="0"/>
              <a:t>?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> </a:t>
            </a:r>
            <a:r>
              <a:rPr lang="en-US" sz="3400" b="1" dirty="0"/>
              <a:t>Christopher:</a:t>
            </a:r>
            <a:r>
              <a:rPr lang="en-US" sz="3400" dirty="0"/>
              <a:t> I would like to use a microcontroller, </a:t>
            </a:r>
            <a:r>
              <a:rPr lang="en-US" sz="3400" dirty="0" err="1"/>
              <a:t>CANopen</a:t>
            </a:r>
            <a:r>
              <a:rPr lang="en-US" sz="3400" dirty="0"/>
              <a:t> uses a computer right?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> </a:t>
            </a:r>
            <a:r>
              <a:rPr lang="en-US" sz="3400" b="1" dirty="0"/>
              <a:t>Matt:</a:t>
            </a:r>
            <a:r>
              <a:rPr lang="en-US" sz="3400" dirty="0"/>
              <a:t> Well, you would need a CAN host and special hardware for that. You might consider the STM17S-3AE instead.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> </a:t>
            </a:r>
            <a:r>
              <a:rPr lang="en-US" sz="3400" b="1" dirty="0"/>
              <a:t>Christopher:</a:t>
            </a:r>
            <a:r>
              <a:rPr lang="en-US" sz="3400" dirty="0"/>
              <a:t> I see! sorry I'm still learning how to navigate the products. I just now saw that the 3CE has </a:t>
            </a:r>
            <a:r>
              <a:rPr lang="en-US" sz="3400" dirty="0" err="1"/>
              <a:t>CANopen</a:t>
            </a:r>
            <a:r>
              <a:rPr lang="en-US" sz="3400" dirty="0"/>
              <a:t> as the only listed control mode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> </a:t>
            </a:r>
            <a:r>
              <a:rPr lang="en-US" sz="3400" b="1" dirty="0"/>
              <a:t>Christopher:</a:t>
            </a:r>
            <a:r>
              <a:rPr lang="en-US" sz="3400" dirty="0"/>
              <a:t> I also just found the sentence "The analog input accepts 0-5 VDC signals and can be used for velocity and position control."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> </a:t>
            </a:r>
            <a:r>
              <a:rPr lang="en-US" sz="3400" b="1" dirty="0"/>
              <a:t>Matt:</a:t>
            </a:r>
            <a:r>
              <a:rPr lang="en-US" sz="3400" dirty="0"/>
              <a:t> Right, that one is a bit specialized.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> </a:t>
            </a:r>
            <a:r>
              <a:rPr lang="en-US" sz="3400" b="1" dirty="0"/>
              <a:t>Matt:</a:t>
            </a:r>
            <a:r>
              <a:rPr lang="en-US" sz="3400" dirty="0"/>
              <a:t> Yes, that is true. You could use the analog input to control velocity. You could also send commands from a PC using our SCL Utility.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> </a:t>
            </a:r>
            <a:r>
              <a:rPr lang="en-US" sz="3400" b="1" dirty="0"/>
              <a:t>Matt:</a:t>
            </a:r>
            <a:r>
              <a:rPr lang="en-US" sz="3400" dirty="0"/>
              <a:t> I will need to verify the accuracy for each method. What sort of accuracy are you looking for?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> </a:t>
            </a:r>
            <a:r>
              <a:rPr lang="en-US" sz="3400" b="1" dirty="0"/>
              <a:t>Christopher:</a:t>
            </a:r>
            <a:r>
              <a:rPr lang="en-US" sz="3400" dirty="0"/>
              <a:t> This is going to be in an embedded project, so it will most likely be a microcontroller setting the velocity (using analog or serial communication)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> </a:t>
            </a:r>
            <a:r>
              <a:rPr lang="en-US" sz="3400" b="1" dirty="0"/>
              <a:t>Christopher:</a:t>
            </a:r>
            <a:r>
              <a:rPr lang="en-US" sz="3400" dirty="0"/>
              <a:t> I apologize I haven't done the calculation yet, may I assume that all 12 bits of ADC precision will be used across the velocity range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> </a:t>
            </a:r>
            <a:r>
              <a:rPr lang="en-US" sz="3400" b="1" dirty="0"/>
              <a:t>Matt:</a:t>
            </a:r>
            <a:r>
              <a:rPr lang="en-US" sz="3400" dirty="0"/>
              <a:t> That's what I would like to verify. May I have your email address, so that I can send you an email once I confirm that?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> </a:t>
            </a:r>
            <a:r>
              <a:rPr lang="en-US" sz="3400" b="1" dirty="0"/>
              <a:t>Christopher:</a:t>
            </a:r>
            <a:r>
              <a:rPr lang="en-US" sz="3400" dirty="0"/>
              <a:t> That would be great! my e-mail address is cguichet@gmail.com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> </a:t>
            </a:r>
            <a:r>
              <a:rPr lang="en-US" sz="3400" b="1" dirty="0"/>
              <a:t>Matt:</a:t>
            </a:r>
            <a:r>
              <a:rPr lang="en-US" sz="3400" dirty="0"/>
              <a:t> Thanks Christopher. I will look into this and get back to you.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> </a:t>
            </a:r>
            <a:r>
              <a:rPr lang="en-US" sz="3400" b="1" dirty="0"/>
              <a:t>Christopher:</a:t>
            </a:r>
            <a:r>
              <a:rPr lang="en-US" sz="3400" dirty="0"/>
              <a:t> Thank you for your help Matt, have a nice day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> </a:t>
            </a:r>
            <a:r>
              <a:rPr lang="en-US" sz="3400" b="1" dirty="0"/>
              <a:t>Matt:</a:t>
            </a:r>
            <a:r>
              <a:rPr lang="en-US" sz="3400" dirty="0"/>
              <a:t> Thank you for contacting Applied Motion Products. Have a nice day!</a:t>
            </a:r>
          </a:p>
        </p:txBody>
      </p:sp>
    </p:spTree>
    <p:extLst>
      <p:ext uri="{BB962C8B-B14F-4D97-AF65-F5344CB8AC3E}">
        <p14:creationId xmlns:p14="http://schemas.microsoft.com/office/powerpoint/2010/main" val="207756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Stepper Motor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input output device</a:t>
            </a:r>
          </a:p>
          <a:p>
            <a:r>
              <a:rPr lang="en-US" dirty="0" smtClean="0"/>
              <a:t>Spins in precise increments, instead of continuously in one direction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08857"/>
            <a:ext cx="37719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232594"/>
            <a:ext cx="305752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190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Controller</a:t>
            </a:r>
            <a:r>
              <a:rPr lang="en-US" sz="2000" dirty="0" smtClean="0"/>
              <a:t>: system consisting of a DC power supply </a:t>
            </a:r>
            <a:r>
              <a:rPr lang="en-US" sz="2000" dirty="0" err="1" smtClean="0"/>
              <a:t>andpower</a:t>
            </a:r>
            <a:r>
              <a:rPr lang="en-US" sz="2000" dirty="0" smtClean="0"/>
              <a:t> switches plus associated circuits to control switches in proper sequences.</a:t>
            </a:r>
          </a:p>
          <a:p>
            <a:r>
              <a:rPr lang="en-US" sz="2000" b="1" dirty="0" smtClean="0"/>
              <a:t>Driver: </a:t>
            </a:r>
            <a:r>
              <a:rPr lang="en-US" sz="2000" dirty="0" smtClean="0"/>
              <a:t>electronic package to convert digital step and direction inputs to currents to drive step motor</a:t>
            </a:r>
            <a:endParaRPr lang="en-US" b="1" dirty="0"/>
          </a:p>
          <a:p>
            <a:r>
              <a:rPr lang="en-US" sz="2000" b="1" dirty="0" smtClean="0"/>
              <a:t>Holding torque:  </a:t>
            </a:r>
            <a:r>
              <a:rPr lang="en-US" sz="2000" dirty="0" smtClean="0"/>
              <a:t>maximum restoring torque that is developed by energized motor when shaft is slowly rotated by external means</a:t>
            </a:r>
          </a:p>
          <a:p>
            <a:r>
              <a:rPr lang="en-US" sz="2000" b="1" dirty="0" err="1" smtClean="0"/>
              <a:t>Microstepping</a:t>
            </a:r>
            <a:r>
              <a:rPr lang="en-US" sz="2000" b="1" dirty="0" smtClean="0"/>
              <a:t>: </a:t>
            </a:r>
            <a:r>
              <a:rPr lang="en-US" sz="2000" dirty="0" smtClean="0"/>
              <a:t>technique in which motor steps are electronically divided by the drive into smaller steps</a:t>
            </a:r>
          </a:p>
          <a:p>
            <a:r>
              <a:rPr lang="en-US" sz="2000" b="1" dirty="0" smtClean="0"/>
              <a:t>Oscillator: </a:t>
            </a:r>
            <a:r>
              <a:rPr lang="en-US" sz="2000" dirty="0" smtClean="0"/>
              <a:t>device used to produce pulses for driving a step motor at a preset speed</a:t>
            </a:r>
          </a:p>
          <a:p>
            <a:r>
              <a:rPr lang="en-US" sz="2000" b="1" dirty="0" smtClean="0"/>
              <a:t>Torque gradient: </a:t>
            </a:r>
            <a:r>
              <a:rPr lang="en-US" sz="2000" dirty="0" smtClean="0"/>
              <a:t>ratio of change in holding torque for a particular change in shaft position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1248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Torque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974336"/>
            <a:ext cx="8001000" cy="1197864"/>
          </a:xfrm>
        </p:spPr>
        <p:txBody>
          <a:bodyPr/>
          <a:lstStyle/>
          <a:p>
            <a:pPr algn="ctr"/>
            <a:r>
              <a:rPr lang="en-US" dirty="0" smtClean="0"/>
              <a:t>Speed versus torque exerted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95400"/>
            <a:ext cx="5334000" cy="349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62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Purchase integrated stepper + driver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Purchase separate driver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 our own driver (</a:t>
            </a:r>
            <a:r>
              <a:rPr lang="en-US" dirty="0" err="1" smtClean="0"/>
              <a:t>instructables</a:t>
            </a:r>
            <a:r>
              <a:rPr lang="en-US" dirty="0" smtClean="0"/>
              <a:t> using breadboards, etc.)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57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Torque Spec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68780"/>
                <a:ext cx="5105400" cy="45259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𝜌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</m:d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𝐼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𝑚𝑖𝑟𝑟𝑜𝑟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𝑠𝑤𝑒𝑒𝑝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𝑠𝑖𝑑𝑒𝑠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𝑚𝑖𝑟𝑟𝑜𝑟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68780"/>
                <a:ext cx="5105400" cy="4525963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1600200"/>
            <a:ext cx="3452812" cy="3255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97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Estimation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Frequency Range: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𝑠𝑤𝑒𝑒𝑝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[</m:t>
                    </m:r>
                    <m:r>
                      <a:rPr lang="en-US" i="1" dirty="0" smtClean="0">
                        <a:latin typeface="Cambria Math"/>
                      </a:rPr>
                      <m:t>41 </m:t>
                    </m:r>
                    <m:r>
                      <a:rPr lang="en-US" i="1" dirty="0" smtClean="0">
                        <a:latin typeface="Cambria Math"/>
                      </a:rPr>
                      <m:t>𝐻𝑧</m:t>
                    </m:r>
                    <m:r>
                      <a:rPr lang="en-US" i="1" dirty="0" smtClean="0">
                        <a:latin typeface="Cambria Math"/>
                      </a:rPr>
                      <m:t> , 82 </m:t>
                    </m:r>
                    <m:r>
                      <a:rPr lang="en-US" i="1" dirty="0" smtClean="0">
                        <a:latin typeface="Cambria Math"/>
                      </a:rPr>
                      <m:t>𝐻𝑧</m:t>
                    </m:r>
                    <m:r>
                      <a:rPr lang="en-US" b="0" i="1" dirty="0" smtClean="0">
                        <a:latin typeface="Cambria Math"/>
                      </a:rPr>
                      <m:t>]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Choose Indicative Values: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∆</m:t>
                    </m:r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𝑓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𝑠𝑤𝑒𝑒𝑝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,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  <m:t>𝑚𝑎𝑥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=41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𝐻𝑧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=257.6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𝑟𝑎𝑑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𝜔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𝑚𝑖𝑟𝑟𝑜𝑟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=21.46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𝑟𝑎𝑑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en-US" b="0" dirty="0" smtClean="0">
                  <a:ea typeface="Cambria Math"/>
                </a:endParaRPr>
              </a:p>
              <a:p>
                <a:pPr lvl="1"/>
                <a:r>
                  <a:rPr lang="en-US" dirty="0"/>
                  <a:t>h</a:t>
                </a:r>
                <a:r>
                  <a:rPr lang="en-US" dirty="0" smtClean="0"/>
                  <a:t> = 0.01, r = 0.03,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𝜌</m:t>
                    </m:r>
                  </m:oMath>
                </a14:m>
                <a:r>
                  <a:rPr lang="en-US" dirty="0" smtClean="0"/>
                  <a:t> = 2770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=3.52 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𝜏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=0.113</m:t>
                    </m:r>
                  </m:oMath>
                </a14:m>
                <a:r>
                  <a:rPr lang="en-US" b="0" dirty="0" smtClean="0">
                    <a:ea typeface="Cambria Math"/>
                  </a:rPr>
                  <a:t> N*m</a:t>
                </a:r>
                <a:endParaRPr lang="en-US" b="0" dirty="0" smtClean="0"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𝑚𝑎𝑥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∗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21.46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0.113</m:t>
                        </m:r>
                      </m:den>
                    </m:f>
                  </m:oMath>
                </a14:m>
                <a:r>
                  <a:rPr lang="en-US" b="0" dirty="0" smtClean="0"/>
                  <a:t> = </a:t>
                </a:r>
                <a:r>
                  <a:rPr lang="en-US" b="1" dirty="0" smtClean="0"/>
                  <a:t>6.68 milliseconds</a:t>
                </a:r>
                <a:endParaRPr lang="en-US" b="0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70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612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Precision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143000"/>
            <a:ext cx="4795759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57"/>
          <a:stretch/>
        </p:blipFill>
        <p:spPr bwMode="auto">
          <a:xfrm>
            <a:off x="3276600" y="3375660"/>
            <a:ext cx="5672599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4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Precision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Consider: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𝑠𝑤𝑒𝑒𝑝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 −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𝑡𝑖𝑚𝑒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𝑓𝑜𝑟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𝑟𝑒𝑠𝑒𝑡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In order to have the projection creep once a minute,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r>
                  <a:rPr lang="en-US" dirty="0" smtClean="0"/>
                  <a:t> must be &lt; 1/60 Hz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r>
                  <a:rPr lang="en-US" dirty="0" smtClean="0"/>
                  <a:t> is the sweeping error, so the motor frequency must be N times as precise, where N is the number of sides on the mirror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1" t="-3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050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307</Words>
  <Application>Microsoft Office PowerPoint</Application>
  <PresentationFormat>On-screen Show (4:3)</PresentationFormat>
  <Paragraphs>75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 Math</vt:lpstr>
      <vt:lpstr>Office Theme</vt:lpstr>
      <vt:lpstr>Stepper Motor Info and Sourcing</vt:lpstr>
      <vt:lpstr>Stepper Motor Basics</vt:lpstr>
      <vt:lpstr>Terminology</vt:lpstr>
      <vt:lpstr>Torque Characteristics</vt:lpstr>
      <vt:lpstr>Driving Methods</vt:lpstr>
      <vt:lpstr>Torque Spec</vt:lpstr>
      <vt:lpstr>Bandwidth Estimation</vt:lpstr>
      <vt:lpstr>Velocity Precision</vt:lpstr>
      <vt:lpstr>Velocity Precision</vt:lpstr>
      <vt:lpstr>Sources</vt:lpstr>
      <vt:lpstr>Recommendation</vt:lpstr>
      <vt:lpstr>Appendix A – Tech Support Chat Applied Motions – Feb 20, 2013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Stepper Motor Info and Sourcing</dc:title>
  <dc:creator>cguichet</dc:creator>
  <cp:lastModifiedBy>Stephanie</cp:lastModifiedBy>
  <cp:revision>16</cp:revision>
  <dcterms:created xsi:type="dcterms:W3CDTF">2013-02-20T22:04:58Z</dcterms:created>
  <dcterms:modified xsi:type="dcterms:W3CDTF">2013-04-02T00:58:30Z</dcterms:modified>
</cp:coreProperties>
</file>